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19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9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20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46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59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32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27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49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36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18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83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AA558-1B65-45CB-950A-9E69A2723525}" type="datetimeFigureOut">
              <a:rPr lang="fi-FI" smtClean="0"/>
              <a:t>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A43CB-DC3E-405C-A2EA-22A928007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7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ropbox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ail.com/" TargetMode="External"/><Relationship Id="rId2" Type="http://schemas.openxmlformats.org/officeDocument/2006/relationships/hyperlink" Target="http://www.google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drive.co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Kuvien siirto nettigalleriaan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rgbClr val="FFFF00"/>
                </a:solidFill>
              </a:rPr>
              <a:t>KOHTEINA GOOGLE-KUVAT, DROPBOX, ONEDRIVE 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038104" y="6400800"/>
            <a:ext cx="6115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>
                    <a:lumMod val="85000"/>
                  </a:schemeClr>
                </a:solidFill>
              </a:rPr>
              <a:t>© EVA ROOS-RAUTAKORPI</a:t>
            </a:r>
          </a:p>
        </p:txBody>
      </p:sp>
    </p:spTree>
    <p:extLst>
      <p:ext uri="{BB962C8B-B14F-4D97-AF65-F5344CB8AC3E}">
        <p14:creationId xmlns:p14="http://schemas.microsoft.com/office/powerpoint/2010/main" val="45781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GOOGLE-KUVIIN 8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Google Kuvakansion sisältö löytyy tarkasteltavaksi myös muiden Google –tilien kautta. Esim. Gmail -sähköpostin ollessa auki, löytyy ohjelma-painike sivun yläreunasta.</a:t>
            </a:r>
            <a:br>
              <a:rPr lang="fi-FI" sz="2400" dirty="0"/>
            </a:br>
            <a:br>
              <a:rPr lang="fi-FI" sz="2400" dirty="0"/>
            </a:b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69" y="3077737"/>
            <a:ext cx="1948716" cy="33225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84" y="3077737"/>
            <a:ext cx="419100" cy="31432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593" y="2986316"/>
            <a:ext cx="348016" cy="49716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466696" y="5382128"/>
            <a:ext cx="618282" cy="67071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815" y="4001294"/>
            <a:ext cx="6567255" cy="2406942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 flipH="1">
            <a:off x="4287815" y="3483482"/>
            <a:ext cx="687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Valitse Valokuvat –painike, Verkkoalbumit avautuu.</a:t>
            </a:r>
          </a:p>
        </p:txBody>
      </p:sp>
    </p:spTree>
    <p:extLst>
      <p:ext uri="{BB962C8B-B14F-4D97-AF65-F5344CB8AC3E}">
        <p14:creationId xmlns:p14="http://schemas.microsoft.com/office/powerpoint/2010/main" val="270997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DROPBOXIIN 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DROPBOX -TILI 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Dropbox-palvelu mahdollistaa kuvien ja tiedostojen tallentamisen verkkoon. Käyttäjä saa ilmaista tallennustilaa muutaman Gt verran, lisätila on maksullinen.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Kuvien tallentaminen ja jakaminen on ohjelmassa helppoa. Käyttäjäksi kirjautuminen onnistuu osoitteella </a:t>
            </a:r>
            <a:r>
              <a:rPr lang="fi-FI" sz="2400" dirty="0">
                <a:hlinkClick r:id="rId2"/>
              </a:rPr>
              <a:t>www.dropbox.com</a:t>
            </a:r>
            <a:r>
              <a:rPr lang="fi-FI" sz="2400" dirty="0"/>
              <a:t>. Kirjautumisen jälkeen ladataan ja asennetaan ohjelma omalle laitteelle.</a:t>
            </a:r>
            <a:br>
              <a:rPr lang="fi-FI" sz="2400" dirty="0"/>
            </a:br>
            <a:endParaRPr lang="fi-FI" sz="2400" dirty="0"/>
          </a:p>
          <a:p>
            <a:r>
              <a:rPr lang="fi-FI" sz="2000" i="1" dirty="0"/>
              <a:t>Ohjelma asentaa kansiorakenteeseen Dropbox-kansion, johon verkkoon tarkoitetut siirretään tai kopioidaan. Kansion sisältö päivittyy verkkoon välittömästi. Tiedostojen käsittely ja hallinnointi onnistuu kaikilla laitteilla nettiyhteyksin: </a:t>
            </a:r>
            <a:r>
              <a:rPr lang="fi-FI" sz="2000" i="1" dirty="0">
                <a:hlinkClick r:id="rId2"/>
              </a:rPr>
              <a:t>www.dropbox.com</a:t>
            </a:r>
            <a:r>
              <a:rPr lang="fi-FI" sz="2000" i="1" dirty="0"/>
              <a:t> </a:t>
            </a:r>
            <a:r>
              <a:rPr lang="fi-FI" sz="2000" i="1" dirty="0">
                <a:sym typeface="Wingdings" panose="05000000000000000000" pitchFamily="2" charset="2"/>
              </a:rPr>
              <a:t> </a:t>
            </a:r>
            <a:r>
              <a:rPr lang="fi-FI" sz="2000" i="1" dirty="0" err="1">
                <a:sym typeface="Wingdings" panose="05000000000000000000" pitchFamily="2" charset="2"/>
              </a:rPr>
              <a:t>Sign</a:t>
            </a:r>
            <a:r>
              <a:rPr lang="fi-FI" sz="2000" i="1" dirty="0">
                <a:sym typeface="Wingdings" panose="05000000000000000000" pitchFamily="2" charset="2"/>
              </a:rPr>
              <a:t> in. </a:t>
            </a:r>
            <a:br>
              <a:rPr lang="fi-FI" sz="2000" i="1" dirty="0"/>
            </a:br>
            <a:endParaRPr lang="fi-FI" sz="2000" i="1" dirty="0"/>
          </a:p>
          <a:p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5"/>
            <a:ext cx="1187346" cy="11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29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DROPBOXIIN 2</a:t>
            </a:r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8"/>
          <a:stretch/>
        </p:blipFill>
        <p:spPr>
          <a:xfrm>
            <a:off x="3523785" y="1960900"/>
            <a:ext cx="5533253" cy="25776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iruutu 9"/>
          <p:cNvSpPr txBox="1"/>
          <p:nvPr/>
        </p:nvSpPr>
        <p:spPr>
          <a:xfrm>
            <a:off x="1326995" y="4951141"/>
            <a:ext cx="9876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Kansiorakenne | Resurssienhallinta avautuu nopeasti pikakomennolla Win-näppäin + E-näppäin. </a:t>
            </a:r>
            <a:br>
              <a:rPr lang="fi-FI" dirty="0"/>
            </a:br>
            <a:r>
              <a:rPr lang="fi-FI" i="1" dirty="0"/>
              <a:t>Windows-käyttäjillä on usein myös OneDrive-käytössään, mikä näkyy tässä kansiorakenteessa. Toiminta-</a:t>
            </a:r>
            <a:br>
              <a:rPr lang="fi-FI" i="1" dirty="0"/>
            </a:br>
            <a:r>
              <a:rPr lang="fi-FI" i="1" dirty="0"/>
              <a:t>periaate on molemmissa sama.</a:t>
            </a:r>
          </a:p>
        </p:txBody>
      </p:sp>
    </p:spTree>
    <p:extLst>
      <p:ext uri="{BB962C8B-B14F-4D97-AF65-F5344CB8AC3E}">
        <p14:creationId xmlns:p14="http://schemas.microsoft.com/office/powerpoint/2010/main" val="15841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DROPBOXIIN 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Valitse lähetettävät kuvat kansiosta tai albumista. Lähetetystä varten voidaan luoda myös oma albumi, joka lähetetään sellaisenaan.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Valitse </a:t>
            </a:r>
            <a:r>
              <a:rPr lang="fi-FI" sz="2400" b="1" dirty="0"/>
              <a:t>VIE-toiminto</a:t>
            </a:r>
            <a:r>
              <a:rPr lang="fi-FI" sz="2400" dirty="0"/>
              <a:t> Picasa-ohjelman alaosasta.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Määritä tallennuskohteeksi selaamalla oman laitteen Dropbox-kansio tai sen alaisuudessa oleva Photos -kansio.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Tallennuskansion voi nimetä uudelleen sisältöä kuvaavaksi.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i="1" dirty="0"/>
              <a:t>Määritä kuvakoko sopivaksi, alkuperäinen koko saattaa olla hyvinkin iso. Muutaman Gt -tila täyttyy helposti kuvamäärän ja kuvakoon mukaan, lisätilan hankkimista joutuu harkitsemaan</a:t>
            </a:r>
            <a:r>
              <a:rPr lang="fi-FI" sz="2400" dirty="0"/>
              <a:t>.</a:t>
            </a:r>
            <a:br>
              <a:rPr lang="fi-FI" sz="2400" dirty="0"/>
            </a:b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32" y="5464057"/>
            <a:ext cx="3000794" cy="8478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251" y="5631366"/>
            <a:ext cx="554784" cy="7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DROPBOXIIN 4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31" y="1693432"/>
            <a:ext cx="3057952" cy="306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64" y="1690688"/>
            <a:ext cx="5591955" cy="436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04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DROPBOXIIN 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617357"/>
            <a:ext cx="10515600" cy="2824435"/>
          </a:xfrm>
        </p:spPr>
        <p:txBody>
          <a:bodyPr>
            <a:normAutofit/>
          </a:bodyPr>
          <a:lstStyle/>
          <a:p>
            <a:r>
              <a:rPr lang="fi-FI" sz="2400" dirty="0"/>
              <a:t>Picasa -lähetyksen jälkeen avautuu</a:t>
            </a:r>
            <a:br>
              <a:rPr lang="fi-FI" sz="2400" dirty="0"/>
            </a:br>
            <a:r>
              <a:rPr lang="fi-FI" sz="2400" dirty="0"/>
              <a:t>tallennusikkuna, jossa viety kansio</a:t>
            </a:r>
            <a:br>
              <a:rPr lang="fi-FI" sz="2400" dirty="0"/>
            </a:br>
            <a:r>
              <a:rPr lang="fi-FI" sz="2400" dirty="0"/>
              <a:t>näkyy .temp -tunnuksella. </a:t>
            </a: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r>
              <a:rPr lang="fi-FI" sz="2000" i="1" dirty="0"/>
              <a:t>Lähetys on synkronoitunut samanaikaisesti</a:t>
            </a:r>
            <a:br>
              <a:rPr lang="fi-FI" sz="2000" i="1" dirty="0"/>
            </a:br>
            <a:r>
              <a:rPr lang="fi-FI" sz="2000" i="1" dirty="0"/>
              <a:t>nettiyhteyksin verkkosivulle. </a:t>
            </a:r>
          </a:p>
          <a:p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9" b="12537"/>
          <a:stretch/>
        </p:blipFill>
        <p:spPr>
          <a:xfrm>
            <a:off x="6478383" y="2144601"/>
            <a:ext cx="4159882" cy="32971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73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DROPBOXIIN 6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2007"/>
            <a:ext cx="10515600" cy="375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iruutu 5"/>
          <p:cNvSpPr txBox="1"/>
          <p:nvPr/>
        </p:nvSpPr>
        <p:spPr>
          <a:xfrm flipH="1">
            <a:off x="748243" y="1690688"/>
            <a:ext cx="8942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/>
              <a:t>Kirjautumalla dropbox –verkkotilille (www.dropbox.com) varmisti lähetyksen onnistumisen.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369" y="1605775"/>
            <a:ext cx="2546452" cy="1979428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 flipH="1">
            <a:off x="6612673" y="2626393"/>
            <a:ext cx="278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Albumin hallinnointiin    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9980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DROPBOXIIN 7 | ALBUMIN JAKAMINEN 1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Valitse Select </a:t>
            </a:r>
            <a:r>
              <a:rPr lang="fi-FI" sz="2400" dirty="0" err="1"/>
              <a:t>all</a:t>
            </a:r>
            <a:r>
              <a:rPr lang="fi-FI" sz="2400" dirty="0"/>
              <a:t> …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76" y="2524154"/>
            <a:ext cx="7528956" cy="36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DROPBOXIIN 7 | ALBUMIN JAKAMINEN 2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57" y="1872159"/>
            <a:ext cx="8497486" cy="4258269"/>
          </a:xfrm>
        </p:spPr>
      </p:pic>
      <p:sp>
        <p:nvSpPr>
          <p:cNvPr id="5" name="Tekstiruutu 4"/>
          <p:cNvSpPr txBox="1"/>
          <p:nvPr/>
        </p:nvSpPr>
        <p:spPr>
          <a:xfrm>
            <a:off x="4137104" y="5062653"/>
            <a:ext cx="488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rgbClr val="C00000"/>
                </a:solidFill>
              </a:rPr>
              <a:t>Lisää sähköpostiosoitteet, viestisisältö ja Lähetä.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838199" y="1412092"/>
            <a:ext cx="83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4">
                    <a:lumMod val="50000"/>
                  </a:schemeClr>
                </a:solidFill>
              </a:rPr>
              <a:t>Lähettämistä ja jakamista kannattaa kokeilla lähettämällä omaan sähköpostiin.</a:t>
            </a:r>
          </a:p>
        </p:txBody>
      </p:sp>
    </p:spTree>
    <p:extLst>
      <p:ext uri="{BB962C8B-B14F-4D97-AF65-F5344CB8AC3E}">
        <p14:creationId xmlns:p14="http://schemas.microsoft.com/office/powerpoint/2010/main" val="2504505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ONEDRIVEEN 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69152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dirty="0"/>
              <a:t>Kuvien valinta ja Vie-toiminto samoin kuin Dropbox –ohjeistuksessa.</a:t>
            </a:r>
          </a:p>
          <a:p>
            <a:r>
              <a:rPr lang="fi-FI" sz="2400" dirty="0"/>
              <a:t>Vie-toiminnon tallennuskohteena OneDrive tai Kuvat -alikansio.</a:t>
            </a:r>
            <a:br>
              <a:rPr lang="fi-FI" sz="2400" dirty="0"/>
            </a:br>
            <a:br>
              <a:rPr lang="fi-FI" sz="2400" dirty="0"/>
            </a:b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364" y="365125"/>
            <a:ext cx="1501455" cy="117633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2" y="2708621"/>
            <a:ext cx="2551771" cy="259214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72" y="2708621"/>
            <a:ext cx="4091056" cy="32118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617" y="3071565"/>
            <a:ext cx="3381603" cy="26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KUVATIEDOSTOJEN</a:t>
            </a:r>
            <a:r>
              <a:rPr lang="fi-FI" dirty="0"/>
              <a:t> </a:t>
            </a:r>
            <a:br>
              <a:rPr lang="fi-FI" dirty="0"/>
            </a:br>
            <a:r>
              <a:rPr lang="fi-FI" sz="2800" dirty="0"/>
              <a:t>LÄHETTÄMINEN GOOGLE-KUVIIN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Google-tili on monella käytössä gmail -sähköpostitilin myötä. Uusi tili voidaan luoda osoitteessa </a:t>
            </a:r>
            <a:r>
              <a:rPr lang="fi-FI" sz="2400" dirty="0">
                <a:hlinkClick r:id="rId2"/>
              </a:rPr>
              <a:t>www.google.fi</a:t>
            </a:r>
            <a:r>
              <a:rPr lang="fi-FI" sz="2400" dirty="0"/>
              <a:t>, kirjaudu, lisää tili tai </a:t>
            </a:r>
            <a:r>
              <a:rPr lang="fi-FI" sz="2400" dirty="0">
                <a:hlinkClick r:id="rId3"/>
              </a:rPr>
              <a:t>www.gmail.com</a:t>
            </a:r>
            <a:r>
              <a:rPr lang="fi-FI" sz="2400" dirty="0"/>
              <a:t>. Googlen kaikki palvelut ovat käytössä yhdellä tunnuksella. </a:t>
            </a:r>
            <a:br>
              <a:rPr lang="fi-FI" sz="2400" dirty="0"/>
            </a:br>
            <a:br>
              <a:rPr lang="fi-FI" sz="2400" dirty="0"/>
            </a:b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025" y="3356573"/>
            <a:ext cx="3758107" cy="486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95" y="3122341"/>
            <a:ext cx="2013801" cy="3189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iruutu 5"/>
          <p:cNvSpPr txBox="1"/>
          <p:nvPr/>
        </p:nvSpPr>
        <p:spPr>
          <a:xfrm>
            <a:off x="7422078" y="4702629"/>
            <a:ext cx="3931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Google-tilin tunnuksin voidaan kuvat lähettää omalta laitteelta Googlen palvelimelle.</a:t>
            </a:r>
            <a:br>
              <a:rPr lang="fi-FI" i="1" dirty="0"/>
            </a:br>
            <a:r>
              <a:rPr lang="fi-FI" i="1" dirty="0"/>
              <a:t>Kuvat voidaan jakaa hallitusti </a:t>
            </a:r>
            <a:br>
              <a:rPr lang="fi-FI" i="1" dirty="0"/>
            </a:br>
            <a:r>
              <a:rPr lang="fi-FI" i="1" dirty="0"/>
              <a:t>omaan tai muiden käyttöön.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931" y="427950"/>
            <a:ext cx="992147" cy="9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3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ONEDRIVEEN 2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70299"/>
            <a:ext cx="10058400" cy="39500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838200" y="1457633"/>
            <a:ext cx="10515600" cy="4351338"/>
          </a:xfrm>
        </p:spPr>
        <p:txBody>
          <a:bodyPr>
            <a:normAutofit/>
          </a:bodyPr>
          <a:lstStyle/>
          <a:p>
            <a:r>
              <a:rPr lang="fi-FI" sz="2000" i="1" dirty="0"/>
              <a:t>Kirjautuminen verkkoon </a:t>
            </a:r>
            <a:r>
              <a:rPr lang="fi-FI" sz="2000" i="1" dirty="0">
                <a:hlinkClick r:id="rId3"/>
              </a:rPr>
              <a:t>www.onedrive.com</a:t>
            </a:r>
            <a:r>
              <a:rPr lang="fi-FI" sz="2000" i="1" dirty="0"/>
              <a:t>.</a:t>
            </a:r>
          </a:p>
          <a:p>
            <a:r>
              <a:rPr lang="fi-FI" sz="2000" i="1" dirty="0"/>
              <a:t>Kuvatiedostojen tarkistus, kansio oli päivittynyt verkkoon. </a:t>
            </a:r>
          </a:p>
        </p:txBody>
      </p:sp>
      <p:sp>
        <p:nvSpPr>
          <p:cNvPr id="8" name="Tekstiruutu 7"/>
          <p:cNvSpPr txBox="1"/>
          <p:nvPr/>
        </p:nvSpPr>
        <p:spPr>
          <a:xfrm flipH="1">
            <a:off x="8240751" y="1204332"/>
            <a:ext cx="338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/>
              <a:t>Käytä selaimen päivitys-painiketta </a:t>
            </a:r>
            <a:br>
              <a:rPr lang="fi-FI" sz="1600" i="1" dirty="0"/>
            </a:br>
            <a:r>
              <a:rPr lang="fi-FI" sz="1600" i="1" dirty="0"/>
              <a:t>ongelmatilanteessa.</a:t>
            </a:r>
          </a:p>
        </p:txBody>
      </p:sp>
    </p:spTree>
    <p:extLst>
      <p:ext uri="{BB962C8B-B14F-4D97-AF65-F5344CB8AC3E}">
        <p14:creationId xmlns:p14="http://schemas.microsoft.com/office/powerpoint/2010/main" val="4272872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ONEDRIVEEN 3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2053"/>
            <a:ext cx="10058400" cy="3917004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12" y="2671995"/>
            <a:ext cx="9040487" cy="38105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223983" y="2463198"/>
            <a:ext cx="554784" cy="798645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38199" y="1784195"/>
            <a:ext cx="961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Valitse albumi ja Share –jakaminen.</a:t>
            </a:r>
          </a:p>
        </p:txBody>
      </p:sp>
    </p:spTree>
    <p:extLst>
      <p:ext uri="{BB962C8B-B14F-4D97-AF65-F5344CB8AC3E}">
        <p14:creationId xmlns:p14="http://schemas.microsoft.com/office/powerpoint/2010/main" val="416438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98217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ONEDRIVEEN 4 | Jakamisen vaihtoehtoja</a:t>
            </a:r>
            <a:br>
              <a:rPr lang="fi-FI" sz="2800" dirty="0"/>
            </a:b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4" y="1623780"/>
            <a:ext cx="4467849" cy="42582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65" y="4331402"/>
            <a:ext cx="3815719" cy="20917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1716"/>
            <a:ext cx="5167400" cy="332614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0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VALITSE LÄHETETTÄVÄT KUVAT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91239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dirty="0"/>
              <a:t>Kuva tai kuvat voidaan ennalta valita Picasan kuvatietokannasta joko kuvakansioista tai käyttäjän itse luoduista albumeista.</a:t>
            </a: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endParaRPr lang="fi-FI" sz="2400" dirty="0"/>
          </a:p>
          <a:p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84" y="5122622"/>
            <a:ext cx="5337711" cy="746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56" y="2388695"/>
            <a:ext cx="3524572" cy="34800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GOOGLE-KUVIIN 2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19" y="4570948"/>
            <a:ext cx="3000794" cy="8478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iruutu 4"/>
          <p:cNvSpPr txBox="1"/>
          <p:nvPr/>
        </p:nvSpPr>
        <p:spPr>
          <a:xfrm>
            <a:off x="1009254" y="3960914"/>
            <a:ext cx="627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Kuvavalinnan jälkeen paina Lähetä Google Kuviin – painiketta.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009254" y="1746724"/>
            <a:ext cx="984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Toiminnan nopeuttamiseksi voi kirjautua verkkoalbumien käyttöön ohjelman oikean yläkulman linkistä.  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19" y="2313135"/>
            <a:ext cx="2098345" cy="644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iruutu 7"/>
          <p:cNvSpPr txBox="1"/>
          <p:nvPr/>
        </p:nvSpPr>
        <p:spPr>
          <a:xfrm>
            <a:off x="5931650" y="4871617"/>
            <a:ext cx="525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Alkuperäiset kuvat eivät katoa laitteeltasi</a:t>
            </a:r>
            <a:br>
              <a:rPr lang="fi-FI" i="1" dirty="0"/>
            </a:br>
            <a:r>
              <a:rPr lang="fi-FI" i="1" dirty="0"/>
              <a:t>lähetyksen myötä, lähetys luo kopion siirtyvästä kuvasta.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52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8769" y="2125691"/>
            <a:ext cx="10665031" cy="3621974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Lähetettäville kuville voidaan lähetysvaiheessa</a:t>
            </a:r>
            <a:br>
              <a:rPr lang="fi-FI" sz="2400" dirty="0"/>
            </a:br>
            <a:r>
              <a:rPr lang="fi-FI" sz="2400" dirty="0"/>
              <a:t>luoda ja nimetä uusi albumi verkkokäyttöön.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Lataa verkkoalbumiin ikkunassa</a:t>
            </a:r>
            <a:br>
              <a:rPr lang="fi-FI" sz="2400" dirty="0"/>
            </a:br>
            <a:r>
              <a:rPr lang="fi-FI" sz="2400" dirty="0"/>
              <a:t>voidaan määritellä asetukset kuvien </a:t>
            </a:r>
            <a:br>
              <a:rPr lang="fi-FI" sz="2400" dirty="0"/>
            </a:br>
            <a:r>
              <a:rPr lang="fi-FI" sz="2400" dirty="0"/>
              <a:t>näkyvyydelle ja kuvakoolle.</a:t>
            </a:r>
          </a:p>
          <a:p>
            <a:r>
              <a:rPr lang="fi-FI" sz="2400" dirty="0"/>
              <a:t>Latausvaiheessa on mahdollista lähettää</a:t>
            </a:r>
            <a:br>
              <a:rPr lang="fi-FI" sz="2400" dirty="0"/>
            </a:br>
            <a:r>
              <a:rPr lang="fi-FI" sz="2400" dirty="0"/>
              <a:t>sähköpostiviesti valituille henkilöille ja</a:t>
            </a:r>
            <a:br>
              <a:rPr lang="fi-FI" sz="2400" dirty="0"/>
            </a:br>
            <a:r>
              <a:rPr lang="fi-FI" sz="2400" dirty="0"/>
              <a:t>määrittää oikeudet albumien käyttöön.</a:t>
            </a:r>
            <a:br>
              <a:rPr lang="fi-FI" sz="2400" dirty="0"/>
            </a:br>
            <a:endParaRPr lang="fi-FI" sz="2400" dirty="0"/>
          </a:p>
          <a:p>
            <a:r>
              <a:rPr lang="fi-FI" sz="2200" i="1" dirty="0"/>
              <a:t>Lataa tai Lähetä-painikkeella kuvat siirtyvät verkkoon.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GOOGLE-KUVIIN 3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44" y="907630"/>
            <a:ext cx="4993220" cy="50775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69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GOOGLE-KUVIIN 4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Lähetyksenhallinnassa voidaan seurata kuvien siirtymisen edistymistä. Nettiyhteys, kuvien koko ja määrä vaikuttaa siirtymisen nopeuteen.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93" y="2887829"/>
            <a:ext cx="4887007" cy="28960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iruutu 4"/>
          <p:cNvSpPr txBox="1"/>
          <p:nvPr/>
        </p:nvSpPr>
        <p:spPr>
          <a:xfrm>
            <a:off x="7007608" y="2832069"/>
            <a:ext cx="38137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Toiminnon yhteydessä on mahdollista myös tyhjentää verkkoalbumeita tai perua meneillään oleva lähetys.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Siirron jälkeen voi heti tarkastella verkkoalbumin ulkoasua painamalla</a:t>
            </a:r>
            <a:br>
              <a:rPr lang="fi-FI" dirty="0"/>
            </a:br>
            <a:r>
              <a:rPr lang="fi-FI" dirty="0"/>
              <a:t>Katsele verkossa –painiketta.</a:t>
            </a:r>
            <a:br>
              <a:rPr lang="fi-FI" dirty="0"/>
            </a:br>
            <a:br>
              <a:rPr lang="fi-FI" dirty="0"/>
            </a:br>
            <a:r>
              <a:rPr lang="fi-FI" sz="1600" i="1" dirty="0"/>
              <a:t>Verkossa olevia kuvia ja albumeja voidaan hallinnoida myös palvelimen puolelta: kuvien lisäys ja poisto, albumien tyhjentäminen jne. on helpompaa.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84412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4804" y="640263"/>
            <a:ext cx="10355693" cy="13449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GOOGLE-KUVIIN 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4109" y="2121763"/>
            <a:ext cx="10222573" cy="3773010"/>
          </a:xfrm>
        </p:spPr>
        <p:txBody>
          <a:bodyPr>
            <a:normAutofit/>
          </a:bodyPr>
          <a:lstStyle/>
          <a:p>
            <a:r>
              <a:rPr lang="fi-FI" sz="2400" dirty="0"/>
              <a:t>Verkkoalbumit tulevat tutuiksi pienen tutkimisen jälkeen. </a:t>
            </a:r>
            <a:br>
              <a:rPr lang="fi-FI" sz="2400" dirty="0"/>
            </a:br>
            <a:br>
              <a:rPr lang="fi-FI" sz="2400" dirty="0"/>
            </a:br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9" y="2996451"/>
            <a:ext cx="5035138" cy="27059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47" y="3031389"/>
            <a:ext cx="1819529" cy="476316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7627434" y="2843561"/>
            <a:ext cx="535259" cy="78058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8385717" y="2806884"/>
            <a:ext cx="3088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i="1" dirty="0"/>
              <a:t>Lisää vaihtoehtoja –painikkeen alta</a:t>
            </a:r>
            <a:br>
              <a:rPr lang="fi-FI" sz="1600" i="1" dirty="0"/>
            </a:br>
            <a:r>
              <a:rPr lang="fi-FI" sz="1600" i="1" dirty="0"/>
              <a:t>löytyy erilaisia toimintoja </a:t>
            </a:r>
            <a:br>
              <a:rPr lang="fi-FI" sz="1600" i="1" dirty="0"/>
            </a:br>
            <a:r>
              <a:rPr lang="fi-FI" sz="1600" i="1" dirty="0"/>
              <a:t>kuvatietokannan hallintaan.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09" y="3904838"/>
            <a:ext cx="2753109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GOOGLE-KUVIIN 6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Hallinnoi Google Kuvissa –komennolla avautuu uusi albumi-ikkuna.</a:t>
            </a:r>
          </a:p>
          <a:p>
            <a:r>
              <a:rPr lang="fi-FI" sz="2400" dirty="0"/>
              <a:t>Oikean yläkulman painikkeilla ja komennoilla voidaan </a:t>
            </a:r>
            <a:r>
              <a:rPr lang="fi-FI" sz="2400" b="1" dirty="0"/>
              <a:t>muokata</a:t>
            </a:r>
            <a:r>
              <a:rPr lang="fi-FI" sz="2400" dirty="0"/>
              <a:t> ja </a:t>
            </a:r>
            <a:r>
              <a:rPr lang="fi-FI" sz="2400" b="1" dirty="0"/>
              <a:t>jakaa</a:t>
            </a:r>
            <a:r>
              <a:rPr lang="fi-FI" sz="2400" dirty="0"/>
              <a:t> albumin ohella myös yksittäistä kuvaa. </a:t>
            </a:r>
            <a:br>
              <a:rPr lang="fi-FI" sz="2400" dirty="0"/>
            </a:br>
            <a:br>
              <a:rPr lang="fi-FI" sz="2400" dirty="0"/>
            </a:br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78962"/>
            <a:ext cx="2248214" cy="314368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79" y="3378962"/>
            <a:ext cx="2755631" cy="256663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414" y="4151231"/>
            <a:ext cx="223373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0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KUVATIEDOSTOJEN </a:t>
            </a:r>
            <a:br>
              <a:rPr lang="fi-FI" sz="2800" dirty="0"/>
            </a:br>
            <a:r>
              <a:rPr lang="fi-FI" sz="2800" dirty="0"/>
              <a:t>LÄHETTÄMINEN GOOGLE-KUVIIN 7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Jakaminen –painikkeella voidaan albumi tai kuva</a:t>
            </a:r>
            <a:br>
              <a:rPr lang="fi-FI" sz="2400" dirty="0"/>
            </a:br>
            <a:r>
              <a:rPr lang="fi-FI" sz="2400" dirty="0"/>
              <a:t>jakaa henkilöille tai siirtää jaettuun albumiin </a:t>
            </a:r>
            <a:br>
              <a:rPr lang="fi-FI" sz="2400" dirty="0"/>
            </a:br>
            <a:r>
              <a:rPr lang="fi-FI" sz="2400" dirty="0"/>
              <a:t>sekä julkaista somessa. </a:t>
            </a:r>
            <a:br>
              <a:rPr lang="fi-FI" sz="2400" dirty="0"/>
            </a:br>
            <a:br>
              <a:rPr lang="fi-FI" sz="2400" dirty="0"/>
            </a:b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65" y="3207742"/>
            <a:ext cx="1819529" cy="47631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69" y="550982"/>
            <a:ext cx="4391638" cy="606827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82" y="4264646"/>
            <a:ext cx="3220236" cy="2047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uorakulmio 8"/>
          <p:cNvSpPr/>
          <p:nvPr/>
        </p:nvSpPr>
        <p:spPr>
          <a:xfrm>
            <a:off x="1014761" y="3061358"/>
            <a:ext cx="535259" cy="78058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390199" y="5582020"/>
            <a:ext cx="2752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i="1" dirty="0"/>
              <a:t>Korisivulle, blogiin tai s-postiin</a:t>
            </a:r>
            <a:br>
              <a:rPr lang="fi-FI" sz="1600" i="1" dirty="0"/>
            </a:br>
            <a:r>
              <a:rPr lang="fi-FI" sz="1600" i="1" dirty="0"/>
              <a:t>voi hakea erikseen myös linkin.</a:t>
            </a:r>
          </a:p>
        </p:txBody>
      </p:sp>
    </p:spTree>
    <p:extLst>
      <p:ext uri="{BB962C8B-B14F-4D97-AF65-F5344CB8AC3E}">
        <p14:creationId xmlns:p14="http://schemas.microsoft.com/office/powerpoint/2010/main" val="6865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396</Words>
  <Application>Microsoft Office PowerPoint</Application>
  <PresentationFormat>Laajakuva</PresentationFormat>
  <Paragraphs>66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Office-teema</vt:lpstr>
      <vt:lpstr>Kuvien siirto nettigalleriaan</vt:lpstr>
      <vt:lpstr>KUVATIEDOSTOJEN  LÄHETTÄMINEN GOOGLE-KUVIIN 1</vt:lpstr>
      <vt:lpstr>VALITSE LÄHETETTÄVÄT KUVAT</vt:lpstr>
      <vt:lpstr>KUVATIEDOSTOJEN  LÄHETTÄMINEN GOOGLE-KUVIIN 2</vt:lpstr>
      <vt:lpstr>KUVATIEDOSTOJEN  LÄHETTÄMINEN GOOGLE-KUVIIN 3</vt:lpstr>
      <vt:lpstr>KUVATIEDOSTOJEN  LÄHETTÄMINEN GOOGLE-KUVIIN 4</vt:lpstr>
      <vt:lpstr>KUVATIEDOSTOJEN  LÄHETTÄMINEN GOOGLE-KUVIIN 5</vt:lpstr>
      <vt:lpstr>KUVATIEDOSTOJEN  LÄHETTÄMINEN GOOGLE-KUVIIN 6</vt:lpstr>
      <vt:lpstr>KUVATIEDOSTOJEN  LÄHETTÄMINEN GOOGLE-KUVIIN 7</vt:lpstr>
      <vt:lpstr>KUVATIEDOSTOJEN  LÄHETTÄMINEN GOOGLE-KUVIIN 8</vt:lpstr>
      <vt:lpstr>KUVATIEDOSTOJEN  LÄHETTÄMINEN DROPBOXIIN 1</vt:lpstr>
      <vt:lpstr>KUVATIEDOSTOJEN  LÄHETTÄMINEN DROPBOXIIN 2</vt:lpstr>
      <vt:lpstr>KUVATIEDOSTOJEN  LÄHETTÄMINEN DROPBOXIIN 3</vt:lpstr>
      <vt:lpstr>KUVATIEDOSTOJEN  LÄHETTÄMINEN DROPBOXIIN 4</vt:lpstr>
      <vt:lpstr>KUVATIEDOSTOJEN  LÄHETTÄMINEN DROPBOXIIN 5</vt:lpstr>
      <vt:lpstr>KUVATIEDOSTOJEN  LÄHETTÄMINEN DROPBOXIIN 6</vt:lpstr>
      <vt:lpstr>KUVATIEDOSTOJEN  LÄHETTÄMINEN DROPBOXIIN 7 | ALBUMIN JAKAMINEN 1</vt:lpstr>
      <vt:lpstr>KUVATIEDOSTOJEN  LÄHETTÄMINEN DROPBOXIIN 7 | ALBUMIN JAKAMINEN 2</vt:lpstr>
      <vt:lpstr>KUVATIEDOSTOJEN  LÄHETTÄMINEN ONEDRIVEEN 1</vt:lpstr>
      <vt:lpstr>KUVATIEDOSTOJEN  LÄHETTÄMINEN ONEDRIVEEN 2</vt:lpstr>
      <vt:lpstr>KUVATIEDOSTOJEN  LÄHETTÄMINEN ONEDRIVEEN 3</vt:lpstr>
      <vt:lpstr>KUVATIEDOSTOJEN  LÄHETTÄMINEN ONEDRIVEEN 4 | Jakamisen vaihtoehtoja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Kuvien siirto nettigalleriaan</dc:title>
  <dc:creator>Eva Roos-Rautakorpi</dc:creator>
  <cp:lastModifiedBy>Eva Roos-Rautakorpi</cp:lastModifiedBy>
  <cp:revision>54</cp:revision>
  <dcterms:created xsi:type="dcterms:W3CDTF">2017-03-05T09:43:03Z</dcterms:created>
  <dcterms:modified xsi:type="dcterms:W3CDTF">2017-03-05T18:42:20Z</dcterms:modified>
</cp:coreProperties>
</file>